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8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22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2D7E6-852F-4BA3-B69C-5C9E29C26F1C}" type="datetimeFigureOut">
              <a:rPr lang="pt-BR" smtClean="0"/>
              <a:t>29/06/2024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914E-49D0-48D7-9F84-805BD8FE7A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106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2D7E6-852F-4BA3-B69C-5C9E29C26F1C}" type="datetimeFigureOut">
              <a:rPr lang="pt-BR" smtClean="0"/>
              <a:t>29/06/2024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914E-49D0-48D7-9F84-805BD8FE7A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899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2D7E6-852F-4BA3-B69C-5C9E29C26F1C}" type="datetimeFigureOut">
              <a:rPr lang="pt-BR" smtClean="0"/>
              <a:t>29/06/2024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914E-49D0-48D7-9F84-805BD8FE7A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75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2D7E6-852F-4BA3-B69C-5C9E29C26F1C}" type="datetimeFigureOut">
              <a:rPr lang="pt-BR" smtClean="0"/>
              <a:t>29/06/2024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914E-49D0-48D7-9F84-805BD8FE7A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4233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2D7E6-852F-4BA3-B69C-5C9E29C26F1C}" type="datetimeFigureOut">
              <a:rPr lang="pt-BR" smtClean="0"/>
              <a:t>29/06/2024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914E-49D0-48D7-9F84-805BD8FE7A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566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2D7E6-852F-4BA3-B69C-5C9E29C26F1C}" type="datetimeFigureOut">
              <a:rPr lang="pt-BR" smtClean="0"/>
              <a:t>29/06/2024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914E-49D0-48D7-9F84-805BD8FE7A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8255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2D7E6-852F-4BA3-B69C-5C9E29C26F1C}" type="datetimeFigureOut">
              <a:rPr lang="pt-BR" smtClean="0"/>
              <a:t>29/06/2024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914E-49D0-48D7-9F84-805BD8FE7A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933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2D7E6-852F-4BA3-B69C-5C9E29C26F1C}" type="datetimeFigureOut">
              <a:rPr lang="pt-BR" smtClean="0"/>
              <a:t>29/06/2024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914E-49D0-48D7-9F84-805BD8FE7A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74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2D7E6-852F-4BA3-B69C-5C9E29C26F1C}" type="datetimeFigureOut">
              <a:rPr lang="pt-BR" smtClean="0"/>
              <a:t>29/06/2024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914E-49D0-48D7-9F84-805BD8FE7A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2720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2D7E6-852F-4BA3-B69C-5C9E29C26F1C}" type="datetimeFigureOut">
              <a:rPr lang="pt-BR" smtClean="0"/>
              <a:t>29/06/2024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914E-49D0-48D7-9F84-805BD8FE7A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127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2D7E6-852F-4BA3-B69C-5C9E29C26F1C}" type="datetimeFigureOut">
              <a:rPr lang="pt-BR" smtClean="0"/>
              <a:t>29/06/2024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914E-49D0-48D7-9F84-805BD8FE7A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3701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2D7E6-852F-4BA3-B69C-5C9E29C26F1C}" type="datetimeFigureOut">
              <a:rPr lang="pt-BR" smtClean="0"/>
              <a:t>29/06/2024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E914E-49D0-48D7-9F84-805BD8FE7A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9134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Agrupar 10">
            <a:extLst>
              <a:ext uri="{FF2B5EF4-FFF2-40B4-BE49-F238E27FC236}">
                <a16:creationId xmlns:a16="http://schemas.microsoft.com/office/drawing/2014/main" id="{9A30BF3A-6D76-40D1-90D7-9A8514CBD7F4}"/>
              </a:ext>
            </a:extLst>
          </p:cNvPr>
          <p:cNvGrpSpPr/>
          <p:nvPr/>
        </p:nvGrpSpPr>
        <p:grpSpPr>
          <a:xfrm>
            <a:off x="810227" y="277792"/>
            <a:ext cx="5069711" cy="2870522"/>
            <a:chOff x="810227" y="277792"/>
            <a:chExt cx="5069711" cy="2870522"/>
          </a:xfrm>
        </p:grpSpPr>
        <p:sp>
          <p:nvSpPr>
            <p:cNvPr id="4" name="Rolagem: Horizontal 3">
              <a:extLst>
                <a:ext uri="{FF2B5EF4-FFF2-40B4-BE49-F238E27FC236}">
                  <a16:creationId xmlns:a16="http://schemas.microsoft.com/office/drawing/2014/main" id="{FFA68F18-115B-4C9B-A861-67FEB56F97E6}"/>
                </a:ext>
              </a:extLst>
            </p:cNvPr>
            <p:cNvSpPr/>
            <p:nvPr/>
          </p:nvSpPr>
          <p:spPr>
            <a:xfrm>
              <a:off x="810227" y="277792"/>
              <a:ext cx="5069711" cy="2870522"/>
            </a:xfrm>
            <a:prstGeom prst="horizontalScroll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8" name="Imagem 7">
              <a:extLst>
                <a:ext uri="{FF2B5EF4-FFF2-40B4-BE49-F238E27FC236}">
                  <a16:creationId xmlns:a16="http://schemas.microsoft.com/office/drawing/2014/main" id="{FC4CBE82-337A-4D8A-B294-7F645A0075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37" r="27887"/>
            <a:stretch/>
          </p:blipFill>
          <p:spPr>
            <a:xfrm>
              <a:off x="4749679" y="889321"/>
              <a:ext cx="783019" cy="1748742"/>
            </a:xfrm>
            <a:prstGeom prst="rect">
              <a:avLst/>
            </a:prstGeom>
          </p:spPr>
        </p:pic>
      </p:grp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D8A0E160-8CF1-4598-A046-00812752BAA4}"/>
              </a:ext>
            </a:extLst>
          </p:cNvPr>
          <p:cNvGrpSpPr/>
          <p:nvPr/>
        </p:nvGrpSpPr>
        <p:grpSpPr>
          <a:xfrm>
            <a:off x="810228" y="3338331"/>
            <a:ext cx="5069711" cy="2870522"/>
            <a:chOff x="810228" y="3517739"/>
            <a:chExt cx="5069711" cy="2870522"/>
          </a:xfrm>
        </p:grpSpPr>
        <p:sp>
          <p:nvSpPr>
            <p:cNvPr id="5" name="Rolagem: Horizontal 4">
              <a:extLst>
                <a:ext uri="{FF2B5EF4-FFF2-40B4-BE49-F238E27FC236}">
                  <a16:creationId xmlns:a16="http://schemas.microsoft.com/office/drawing/2014/main" id="{86E0ECE6-E55C-44D0-9C91-ABBB9B185070}"/>
                </a:ext>
              </a:extLst>
            </p:cNvPr>
            <p:cNvSpPr/>
            <p:nvPr/>
          </p:nvSpPr>
          <p:spPr>
            <a:xfrm>
              <a:off x="810228" y="3517739"/>
              <a:ext cx="5069711" cy="2870522"/>
            </a:xfrm>
            <a:prstGeom prst="horizontalScroll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9" name="Imagem 8">
              <a:extLst>
                <a:ext uri="{FF2B5EF4-FFF2-40B4-BE49-F238E27FC236}">
                  <a16:creationId xmlns:a16="http://schemas.microsoft.com/office/drawing/2014/main" id="{874CDD28-1377-4D87-922E-1937312F2B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37" r="27887"/>
            <a:stretch/>
          </p:blipFill>
          <p:spPr>
            <a:xfrm>
              <a:off x="4749679" y="4078629"/>
              <a:ext cx="783019" cy="1748742"/>
            </a:xfrm>
            <a:prstGeom prst="rect">
              <a:avLst/>
            </a:prstGeom>
          </p:spPr>
        </p:pic>
      </p:grp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282949E4-564A-42FA-B41F-51F95C16EF35}"/>
              </a:ext>
            </a:extLst>
          </p:cNvPr>
          <p:cNvGrpSpPr/>
          <p:nvPr/>
        </p:nvGrpSpPr>
        <p:grpSpPr>
          <a:xfrm>
            <a:off x="810228" y="6398871"/>
            <a:ext cx="5069711" cy="2870522"/>
            <a:chOff x="810228" y="6398871"/>
            <a:chExt cx="5069711" cy="2870522"/>
          </a:xfrm>
        </p:grpSpPr>
        <p:sp>
          <p:nvSpPr>
            <p:cNvPr id="6" name="Rolagem: Horizontal 5">
              <a:extLst>
                <a:ext uri="{FF2B5EF4-FFF2-40B4-BE49-F238E27FC236}">
                  <a16:creationId xmlns:a16="http://schemas.microsoft.com/office/drawing/2014/main" id="{AC9AC0E2-BFEF-4C05-AACD-E3731030EED4}"/>
                </a:ext>
              </a:extLst>
            </p:cNvPr>
            <p:cNvSpPr/>
            <p:nvPr/>
          </p:nvSpPr>
          <p:spPr>
            <a:xfrm>
              <a:off x="810228" y="6398871"/>
              <a:ext cx="5069711" cy="2870522"/>
            </a:xfrm>
            <a:prstGeom prst="horizontalScroll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0" name="Imagem 9">
              <a:extLst>
                <a:ext uri="{FF2B5EF4-FFF2-40B4-BE49-F238E27FC236}">
                  <a16:creationId xmlns:a16="http://schemas.microsoft.com/office/drawing/2014/main" id="{65FEE4FA-5D34-4122-BCDF-C5803983DB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37" r="27887"/>
            <a:stretch/>
          </p:blipFill>
          <p:spPr>
            <a:xfrm>
              <a:off x="4749679" y="6959761"/>
              <a:ext cx="783019" cy="17487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73607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Papel A4 (210 x 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ruy.ernesto.virtual@gmail.com</dc:creator>
  <cp:lastModifiedBy>ruy.ernesto.virtual@gmail.com</cp:lastModifiedBy>
  <cp:revision>2</cp:revision>
  <dcterms:created xsi:type="dcterms:W3CDTF">2024-06-29T20:04:19Z</dcterms:created>
  <dcterms:modified xsi:type="dcterms:W3CDTF">2024-06-29T20:08:04Z</dcterms:modified>
</cp:coreProperties>
</file>